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2" r:id="rId2"/>
    <p:sldId id="303" r:id="rId3"/>
    <p:sldId id="305" r:id="rId4"/>
    <p:sldId id="304" r:id="rId5"/>
    <p:sldId id="30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6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13" autoAdjust="0"/>
    <p:restoredTop sz="94660"/>
  </p:normalViewPr>
  <p:slideViewPr>
    <p:cSldViewPr>
      <p:cViewPr varScale="1">
        <p:scale>
          <a:sx n="44" d="100"/>
          <a:sy n="44" d="100"/>
        </p:scale>
        <p:origin x="-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3232-2CCE-4E2C-9609-5B19B735A8B1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06AC8-ECE7-47EE-8C01-61155DB8E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3C57-760B-4850-98B7-24F4505C9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3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46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7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84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8003-090F-45AE-B595-FFFB8904A39E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B510-E53C-4DE0-AF67-992E6183E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40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/>
              <a:t>Health-y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dirty="0" smtClean="0"/>
              <a:t>Trends and Regulatory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5715000"/>
            <a:ext cx="2133600" cy="101566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Health TechNet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Roy H. Wyman, Jr.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April 15, 2016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Follow the Data</a:t>
            </a:r>
          </a:p>
          <a:p>
            <a:pPr lvl="2"/>
            <a:r>
              <a:rPr lang="en-US" dirty="0" smtClean="0"/>
              <a:t>App as Lure</a:t>
            </a:r>
          </a:p>
          <a:p>
            <a:pPr lvl="2"/>
            <a:r>
              <a:rPr lang="en-US" dirty="0" smtClean="0"/>
              <a:t>Back-end Analytics with Secondary Market</a:t>
            </a:r>
          </a:p>
          <a:p>
            <a:pPr lvl="1"/>
            <a:r>
              <a:rPr lang="en-US" dirty="0" smtClean="0"/>
              <a:t>What the Feds are Pushing:</a:t>
            </a:r>
          </a:p>
          <a:p>
            <a:pPr lvl="2"/>
            <a:r>
              <a:rPr lang="en-US" dirty="0" err="1" smtClean="0"/>
              <a:t>Wearables</a:t>
            </a:r>
            <a:r>
              <a:rPr lang="en-US" dirty="0" smtClean="0"/>
              <a:t> and Portables</a:t>
            </a:r>
          </a:p>
          <a:p>
            <a:pPr lvl="3"/>
            <a:r>
              <a:rPr lang="en-US" dirty="0" smtClean="0"/>
              <a:t>The missing 80-90% outcome drivers</a:t>
            </a:r>
          </a:p>
          <a:p>
            <a:pPr lvl="2"/>
            <a:r>
              <a:rPr lang="en-US" dirty="0" smtClean="0"/>
              <a:t>In-home Devices</a:t>
            </a:r>
          </a:p>
          <a:p>
            <a:pPr lvl="2"/>
            <a:r>
              <a:rPr lang="en-US" dirty="0" smtClean="0"/>
              <a:t>LHS and Research</a:t>
            </a:r>
          </a:p>
          <a:p>
            <a:pPr lvl="2"/>
            <a:r>
              <a:rPr lang="en-US" dirty="0" smtClean="0"/>
              <a:t>Individual Access</a:t>
            </a:r>
          </a:p>
          <a:p>
            <a:pPr lvl="1"/>
            <a:r>
              <a:rPr lang="en-US" dirty="0" smtClean="0"/>
              <a:t>What's Disrupted?</a:t>
            </a:r>
          </a:p>
          <a:p>
            <a:pPr lvl="2"/>
            <a:r>
              <a:rPr lang="en-US" dirty="0" smtClean="0"/>
              <a:t>EHR</a:t>
            </a:r>
          </a:p>
          <a:p>
            <a:pPr lvl="2"/>
            <a:r>
              <a:rPr lang="en-US" dirty="0" smtClean="0"/>
              <a:t>Your Sense of Privacy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72660"/>
            </a:gs>
            <a:gs pos="50000">
              <a:srgbClr val="4E5B6F"/>
            </a:gs>
            <a:gs pos="100000">
              <a:srgbClr val="4E5B6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>
                <a:solidFill>
                  <a:schemeClr val="bg1"/>
                </a:solidFill>
                <a:latin typeface="CG Times"/>
              </a:rPr>
              <a:t>The Network</a:t>
            </a:r>
            <a:endParaRPr lang="en-US" baseline="0" dirty="0" smtClean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4" name="Picture 3" descr="indras_net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1562"/>
            <a:ext cx="8534400" cy="571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Follow the $: MACRA</a:t>
            </a:r>
          </a:p>
          <a:p>
            <a:pPr lvl="1"/>
            <a:r>
              <a:rPr lang="en-US" dirty="0" smtClean="0"/>
              <a:t>Alternative Payment Models (Market Risk/Medical Home); or</a:t>
            </a:r>
          </a:p>
          <a:p>
            <a:pPr lvl="1"/>
            <a:r>
              <a:rPr lang="en-US" dirty="0" smtClean="0"/>
              <a:t>MIPS</a:t>
            </a:r>
          </a:p>
          <a:p>
            <a:pPr lvl="2"/>
            <a:r>
              <a:rPr lang="en-US" dirty="0" smtClean="0"/>
              <a:t>Quality (30%)</a:t>
            </a:r>
          </a:p>
          <a:p>
            <a:pPr lvl="2"/>
            <a:r>
              <a:rPr lang="en-US" dirty="0" smtClean="0"/>
              <a:t>Resource Use (30%)</a:t>
            </a:r>
          </a:p>
          <a:p>
            <a:pPr lvl="2"/>
            <a:r>
              <a:rPr lang="en-US" dirty="0" smtClean="0"/>
              <a:t>Practice Improvement (15%)</a:t>
            </a:r>
          </a:p>
          <a:p>
            <a:pPr lvl="2"/>
            <a:r>
              <a:rPr lang="en-US" dirty="0" smtClean="0"/>
              <a:t>Meaningful Use (25%)</a:t>
            </a:r>
          </a:p>
          <a:p>
            <a:r>
              <a:rPr lang="en-US" dirty="0" smtClean="0"/>
              <a:t>Privacy/Security </a:t>
            </a:r>
          </a:p>
          <a:p>
            <a:pPr lvl="1"/>
            <a:r>
              <a:rPr lang="en-US" dirty="0" smtClean="0"/>
              <a:t>Uneven HIPAA Coverage</a:t>
            </a:r>
          </a:p>
          <a:p>
            <a:pPr lvl="1"/>
            <a:r>
              <a:rPr lang="en-US" dirty="0" smtClean="0"/>
              <a:t>State Involvement</a:t>
            </a:r>
          </a:p>
          <a:p>
            <a:pPr lvl="1"/>
            <a:r>
              <a:rPr lang="en-US" dirty="0" smtClean="0"/>
              <a:t>US v EU</a:t>
            </a:r>
          </a:p>
          <a:p>
            <a:r>
              <a:rPr lang="en-US" dirty="0" smtClean="0"/>
              <a:t>FDA/FTC</a:t>
            </a:r>
          </a:p>
          <a:p>
            <a:pPr lvl="1"/>
            <a:r>
              <a:rPr lang="en-US" dirty="0" smtClean="0"/>
              <a:t>Low Risk General Wellness Standard</a:t>
            </a:r>
          </a:p>
          <a:p>
            <a:pPr lvl="1"/>
            <a:r>
              <a:rPr lang="en-US" dirty="0" smtClean="0"/>
              <a:t>Beware Attachments</a:t>
            </a:r>
          </a:p>
          <a:p>
            <a:pPr lvl="1"/>
            <a:r>
              <a:rPr lang="en-US" dirty="0" smtClean="0"/>
              <a:t>Don't Over-promise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3E4D7-79F5-4A10-9FC8-EB2D5258E5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438400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&amp;</a:t>
            </a:r>
          </a:p>
          <a:p>
            <a:pPr algn="ctr"/>
            <a: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6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M Healthcar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124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NM Healthcare Template</vt:lpstr>
      <vt:lpstr>Health-y Apps</vt:lpstr>
      <vt:lpstr>Trends</vt:lpstr>
      <vt:lpstr>The Network</vt:lpstr>
      <vt:lpstr>The Legal Framework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Health-y Apps</dc:title>
  <dc:creator>Roy Wyman</dc:creator>
  <cp:lastModifiedBy>Jesse Emerson</cp:lastModifiedBy>
  <cp:revision>6</cp:revision>
  <cp:lastPrinted>2015-09-02T20:06:50Z</cp:lastPrinted>
  <dcterms:created xsi:type="dcterms:W3CDTF">2016-04-07T15:22:56Z</dcterms:created>
  <dcterms:modified xsi:type="dcterms:W3CDTF">2016-04-13T20:11:33Z</dcterms:modified>
</cp:coreProperties>
</file>